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9" r:id="rId5"/>
    <p:sldId id="294" r:id="rId6"/>
    <p:sldId id="285" r:id="rId7"/>
    <p:sldId id="312" r:id="rId8"/>
    <p:sldId id="314" r:id="rId9"/>
    <p:sldId id="280" r:id="rId10"/>
    <p:sldId id="313" r:id="rId11"/>
    <p:sldId id="304" r:id="rId12"/>
    <p:sldId id="305" r:id="rId13"/>
    <p:sldId id="295" r:id="rId14"/>
    <p:sldId id="308" r:id="rId15"/>
    <p:sldId id="303" r:id="rId16"/>
    <p:sldId id="311" r:id="rId17"/>
    <p:sldId id="310" r:id="rId18"/>
    <p:sldId id="307" r:id="rId19"/>
    <p:sldId id="301" r:id="rId20"/>
    <p:sldId id="300" r:id="rId21"/>
    <p:sldId id="299" r:id="rId22"/>
    <p:sldId id="302" r:id="rId23"/>
    <p:sldId id="30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a Melo" initials="GM" lastIdx="10" clrIdx="0">
    <p:extLst>
      <p:ext uri="{19B8F6BF-5375-455C-9EA6-DF929625EA0E}">
        <p15:presenceInfo xmlns:p15="http://schemas.microsoft.com/office/powerpoint/2012/main" userId="96d8cb575939bb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3FA"/>
    <a:srgbClr val="00A1D7"/>
    <a:srgbClr val="CC0099"/>
    <a:srgbClr val="EEEEEE"/>
    <a:srgbClr val="2D4977"/>
    <a:srgbClr val="FF35D5"/>
    <a:srgbClr val="BD296C"/>
    <a:srgbClr val="CC00FF"/>
    <a:srgbClr val="781228"/>
    <a:srgbClr val="3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Á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1-4793-956E-368CE4BBFFFC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1-4793-956E-368CE4BBF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6:34.809" idx="1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7:15.139" idx="2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8:23.899" idx="3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27:08.736" idx="8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4:04.899" idx="10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0:35.486" idx="9">
    <p:pos x="4672" y="1215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1:54.130" idx="6">
    <p:pos x="10" y="10"/>
    <p:text>FERNAND0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2:46.919" idx="7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jpeg>
</file>

<file path=ppt/media/image3.png>
</file>

<file path=ppt/media/image30.png>
</file>

<file path=ppt/media/image31.svg>
</file>

<file path=ppt/media/image32.jpe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svg>
</file>

<file path=ppt/media/image66.png>
</file>

<file path=ppt/media/image67.png>
</file>

<file path=ppt/media/image68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16/04/2021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21" Type="http://schemas.openxmlformats.org/officeDocument/2006/relationships/comments" Target="../comments/comment1.xml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comments" Target="../comments/comment6.xml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12" Type="http://schemas.openxmlformats.org/officeDocument/2006/relationships/image" Target="../media/image4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image" Target="../media/image48.png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5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svg"/><Relationship Id="rId4" Type="http://schemas.openxmlformats.org/officeDocument/2006/relationships/image" Target="../media/image5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66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65.sv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64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svg"/><Relationship Id="rId4" Type="http://schemas.openxmlformats.org/officeDocument/2006/relationships/image" Target="../media/image6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5" Type="http://schemas.openxmlformats.org/officeDocument/2006/relationships/image" Target="../media/image25.jfif"/><Relationship Id="rId10" Type="http://schemas.openxmlformats.org/officeDocument/2006/relationships/comments" Target="../comments/comment3.xml"/><Relationship Id="rId4" Type="http://schemas.openxmlformats.org/officeDocument/2006/relationships/image" Target="../media/image24.svg"/><Relationship Id="rId9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comments" Target="../comments/commen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1.xml"/><Relationship Id="rId4" Type="http://schemas.openxmlformats.org/officeDocument/2006/relationships/image" Target="../media/image3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omments" Target="../comments/comment5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hart" Target="../charts/chart2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13" Type="http://schemas.openxmlformats.org/officeDocument/2006/relationships/image" Target="../media/image43.png"/><Relationship Id="rId3" Type="http://schemas.microsoft.com/office/2007/relationships/hdphoto" Target="../media/hdphoto2.wdp"/><Relationship Id="rId7" Type="http://schemas.openxmlformats.org/officeDocument/2006/relationships/image" Target="../media/image39.png"/><Relationship Id="rId12" Type="http://schemas.openxmlformats.org/officeDocument/2006/relationships/image" Target="../media/image17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jpeg"/><Relationship Id="rId11" Type="http://schemas.openxmlformats.org/officeDocument/2006/relationships/image" Target="../media/image16.png"/><Relationship Id="rId5" Type="http://schemas.openxmlformats.org/officeDocument/2006/relationships/image" Target="../media/image46.jpeg"/><Relationship Id="rId10" Type="http://schemas.openxmlformats.org/officeDocument/2006/relationships/image" Target="../media/image42.svg"/><Relationship Id="rId4" Type="http://schemas.openxmlformats.org/officeDocument/2006/relationships/image" Target="../media/image45.jpeg"/><Relationship Id="rId9" Type="http://schemas.openxmlformats.org/officeDocument/2006/relationships/image" Target="../media/image41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11" y="881997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510" y="302818"/>
            <a:ext cx="5910980" cy="1626275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3478757" y="5167959"/>
            <a:ext cx="4402500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EMITIR NOTIFICAÇÕES</a:t>
            </a:r>
          </a:p>
        </p:txBody>
      </p:sp>
      <p:pic>
        <p:nvPicPr>
          <p:cNvPr id="4" name="Gráfico 3" descr="Sirene estrutura de tópicos">
            <a:extLst>
              <a:ext uri="{FF2B5EF4-FFF2-40B4-BE49-F238E27FC236}">
                <a16:creationId xmlns:a16="http://schemas.microsoft.com/office/drawing/2014/main" id="{8C16766E-FB5D-4447-B188-4D60415039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153212" y="1929093"/>
            <a:ext cx="3264144" cy="326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F407DD1-C971-49D6-9FB8-EFEEF6949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762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429" y="2182582"/>
            <a:ext cx="6669141" cy="24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PLANILHA DE RISCOS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LOGIN E CADASTRO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6" name="Gráfico 5" descr="Crachá de funcionário estrutura de tópicos">
            <a:extLst>
              <a:ext uri="{FF2B5EF4-FFF2-40B4-BE49-F238E27FC236}">
                <a16:creationId xmlns:a16="http://schemas.microsoft.com/office/drawing/2014/main" id="{95E3BB5F-7EEA-4728-8A93-6A0EED34A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489" y="1328793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86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DASHBOARD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780AE0F-A17A-40E7-9288-68CD54129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3" name="Gráfico 2" descr="Gráfico de barras estrutura de tópicos">
            <a:extLst>
              <a:ext uri="{FF2B5EF4-FFF2-40B4-BE49-F238E27FC236}">
                <a16:creationId xmlns:a16="http://schemas.microsoft.com/office/drawing/2014/main" id="{48ABD16E-EA7A-4903-8F1A-7ED56FDF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179" y="1077805"/>
            <a:ext cx="3627120" cy="3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4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EA90D9-364F-418C-9C7A-CC956C357A8D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9E1513-7770-4BCE-A43D-4EDAC7488354}"/>
              </a:ext>
            </a:extLst>
          </p:cNvPr>
          <p:cNvSpPr txBox="1"/>
          <p:nvPr/>
        </p:nvSpPr>
        <p:spPr>
          <a:xfrm>
            <a:off x="3863941" y="508010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ANALYTICS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E7F7340-201A-4422-A251-8E1699CC5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3" y="146368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8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245" y="1599221"/>
            <a:ext cx="5515509" cy="3354757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280B608-E04C-4B1E-9CDC-7C83C11E48F2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9280291-8AA0-4C83-9548-EAF1233E4F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9"/>
          <a:stretch/>
        </p:blipFill>
        <p:spPr>
          <a:xfrm>
            <a:off x="654368" y="1316831"/>
            <a:ext cx="11385232" cy="4224337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41193"/>
            <a:ext cx="1220851" cy="8848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A05EB58-2E43-477E-80CF-787D0C7ED922}"/>
              </a:ext>
            </a:extLst>
          </p:cNvPr>
          <p:cNvSpPr txBox="1"/>
          <p:nvPr/>
        </p:nvSpPr>
        <p:spPr>
          <a:xfrm>
            <a:off x="3863941" y="422014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USUÁRIO FERBGAM</a:t>
            </a:r>
          </a:p>
        </p:txBody>
      </p:sp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6D83A6-0204-4AB4-BAB7-DC10B8B51628}"/>
              </a:ext>
            </a:extLst>
          </p:cNvPr>
          <p:cNvSpPr/>
          <p:nvPr/>
        </p:nvSpPr>
        <p:spPr>
          <a:xfrm>
            <a:off x="4709160" y="-20418"/>
            <a:ext cx="2880360" cy="1681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10456067" y="191636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1" y="176067"/>
            <a:ext cx="1220851" cy="88486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DA62A18-47BE-45AB-B0F4-6B2BE159B4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44" t="4244" r="5841"/>
          <a:stretch/>
        </p:blipFill>
        <p:spPr>
          <a:xfrm>
            <a:off x="2357674" y="895771"/>
            <a:ext cx="7130231" cy="582052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7484D8-423A-41D3-BBA0-4DA2B892132D}"/>
              </a:ext>
            </a:extLst>
          </p:cNvPr>
          <p:cNvSpPr txBox="1"/>
          <p:nvPr/>
        </p:nvSpPr>
        <p:spPr>
          <a:xfrm>
            <a:off x="3863941" y="176067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MER</a:t>
            </a:r>
          </a:p>
        </p:txBody>
      </p:sp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175" y="572387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95207" y="564817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00009" y="3124200"/>
            <a:ext cx="914400" cy="914400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8" y="20773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7A82039-7B0B-491F-933F-AE2476EFB083}"/>
              </a:ext>
            </a:extLst>
          </p:cNvPr>
          <p:cNvGrpSpPr/>
          <p:nvPr/>
        </p:nvGrpSpPr>
        <p:grpSpPr>
          <a:xfrm rot="1513634">
            <a:off x="9123278" y="814610"/>
            <a:ext cx="2367523" cy="1671018"/>
            <a:chOff x="6744753" y="430865"/>
            <a:chExt cx="2409367" cy="167645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4F93069-BB0C-4D1B-9EBB-DE2C1B08923A}"/>
                </a:ext>
              </a:extLst>
            </p:cNvPr>
            <p:cNvSpPr/>
            <p:nvPr/>
          </p:nvSpPr>
          <p:spPr>
            <a:xfrm rot="431639">
              <a:off x="7358917" y="501456"/>
              <a:ext cx="1795203" cy="160586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9612F801-E2D7-4C8C-B4F5-5C543710D5F0}"/>
                </a:ext>
              </a:extLst>
            </p:cNvPr>
            <p:cNvSpPr/>
            <p:nvPr/>
          </p:nvSpPr>
          <p:spPr>
            <a:xfrm>
              <a:off x="6744753" y="430865"/>
              <a:ext cx="1795203" cy="1605863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  <p:pic>
        <p:nvPicPr>
          <p:cNvPr id="4" name="Gráfico 3" descr="Cuidado estrutura de tópicos">
            <a:extLst>
              <a:ext uri="{FF2B5EF4-FFF2-40B4-BE49-F238E27FC236}">
                <a16:creationId xmlns:a16="http://schemas.microsoft.com/office/drawing/2014/main" id="{BD49FFAE-E84F-4122-A5C0-CD651853F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8796" y="1534212"/>
            <a:ext cx="2849608" cy="28496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9274AF-9EDD-4E62-A32E-F4EBA21050B1}"/>
              </a:ext>
            </a:extLst>
          </p:cNvPr>
          <p:cNvSpPr txBox="1"/>
          <p:nvPr/>
        </p:nvSpPr>
        <p:spPr>
          <a:xfrm>
            <a:off x="3083485" y="4277199"/>
            <a:ext cx="5720229" cy="101566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56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>
                <a:solidFill>
                  <a:srgbClr val="CC0099"/>
                </a:solidFill>
              </a:rPr>
              <a:t>OBRIGADO A TODOS</a:t>
            </a:r>
            <a:r>
              <a:rPr lang="pt-BR" sz="6000" dirty="0">
                <a:solidFill>
                  <a:srgbClr val="CC009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376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Ianotta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266937" y="1980068"/>
            <a:ext cx="5116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Discussão sobre o frio vai além.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58743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Qualidade do ar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mínima de 40%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0" y="1101317"/>
            <a:ext cx="3312009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Verdadeira prisões para a mente.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NR 17;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1954403"/>
            <a:ext cx="10112474" cy="2782223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58863"/>
      </p:ext>
    </p:extLst>
  </p:cSld>
  <p:clrMapOvr>
    <a:masterClrMapping/>
  </p:clrMapOvr>
  <p:transition spd="med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49" y="110156"/>
            <a:ext cx="5647033" cy="1553656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1275879" y="2098082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PRODUTIVIDADE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379D1EE1-3A71-4084-AA2E-B78E33705D24}"/>
              </a:ext>
            </a:extLst>
          </p:cNvPr>
          <p:cNvGraphicFramePr/>
          <p:nvPr/>
        </p:nvGraphicFramePr>
        <p:xfrm>
          <a:off x="5928750" y="1802684"/>
          <a:ext cx="5432443" cy="4506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CaixaDeTexto 20">
            <a:extLst>
              <a:ext uri="{FF2B5EF4-FFF2-40B4-BE49-F238E27FC236}">
                <a16:creationId xmlns:a16="http://schemas.microsoft.com/office/drawing/2014/main" id="{FE7AE70B-6180-44F5-B5B9-4B6A306534A2}"/>
              </a:ext>
            </a:extLst>
          </p:cNvPr>
          <p:cNvSpPr txBox="1"/>
          <p:nvPr/>
        </p:nvSpPr>
        <p:spPr>
          <a:xfrm>
            <a:off x="931381" y="308635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1ECEA7-C648-47DC-B0C7-15769EF88857}"/>
              </a:ext>
            </a:extLst>
          </p:cNvPr>
          <p:cNvSpPr txBox="1"/>
          <p:nvPr/>
        </p:nvSpPr>
        <p:spPr>
          <a:xfrm>
            <a:off x="6263251" y="6408242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4232528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Graphic spid="20" grpId="0">
        <p:bldAsOne/>
      </p:bldGraphic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3216</TotalTime>
  <Words>236</Words>
  <Application>Microsoft Office PowerPoint</Application>
  <PresentationFormat>Widescreen</PresentationFormat>
  <Paragraphs>51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0" baseType="lpstr"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Giovanna Melo</cp:lastModifiedBy>
  <cp:revision>158</cp:revision>
  <dcterms:created xsi:type="dcterms:W3CDTF">2021-03-05T23:06:20Z</dcterms:created>
  <dcterms:modified xsi:type="dcterms:W3CDTF">2021-04-17T02:35:09Z</dcterms:modified>
</cp:coreProperties>
</file>

<file path=docProps/thumbnail.jpeg>
</file>